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36" d="100"/>
          <a:sy n="36" d="100"/>
        </p:scale>
        <p:origin x="-144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E9AFC8E-8115-4674-A814-1B2BA1A36083}" type="datetimeFigureOut">
              <a:rPr lang="ar-IQ" smtClean="0"/>
              <a:pPr/>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4D4688-C5F2-40C7-8E81-F1AF9EC22254}"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E9AFC8E-8115-4674-A814-1B2BA1A36083}" type="datetimeFigureOut">
              <a:rPr lang="ar-IQ" smtClean="0"/>
              <a:pPr/>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4D4688-C5F2-40C7-8E81-F1AF9EC22254}"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E9AFC8E-8115-4674-A814-1B2BA1A36083}" type="datetimeFigureOut">
              <a:rPr lang="ar-IQ" smtClean="0"/>
              <a:pPr/>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4D4688-C5F2-40C7-8E81-F1AF9EC22254}"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E9AFC8E-8115-4674-A814-1B2BA1A36083}" type="datetimeFigureOut">
              <a:rPr lang="ar-IQ" smtClean="0"/>
              <a:pPr/>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4D4688-C5F2-40C7-8E81-F1AF9EC22254}"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E9AFC8E-8115-4674-A814-1B2BA1A36083}" type="datetimeFigureOut">
              <a:rPr lang="ar-IQ" smtClean="0"/>
              <a:pPr/>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4D4688-C5F2-40C7-8E81-F1AF9EC22254}"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E9AFC8E-8115-4674-A814-1B2BA1A36083}" type="datetimeFigureOut">
              <a:rPr lang="ar-IQ" smtClean="0"/>
              <a:pPr/>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A4D4688-C5F2-40C7-8E81-F1AF9EC22254}"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E9AFC8E-8115-4674-A814-1B2BA1A36083}" type="datetimeFigureOut">
              <a:rPr lang="ar-IQ" smtClean="0"/>
              <a:pPr/>
              <a:t>02/04/1440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A4D4688-C5F2-40C7-8E81-F1AF9EC22254}"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E9AFC8E-8115-4674-A814-1B2BA1A36083}" type="datetimeFigureOut">
              <a:rPr lang="ar-IQ" smtClean="0"/>
              <a:pPr/>
              <a:t>02/04/1440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A4D4688-C5F2-40C7-8E81-F1AF9EC22254}"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E9AFC8E-8115-4674-A814-1B2BA1A36083}" type="datetimeFigureOut">
              <a:rPr lang="ar-IQ" smtClean="0"/>
              <a:pPr/>
              <a:t>02/04/1440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A4D4688-C5F2-40C7-8E81-F1AF9EC22254}"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E9AFC8E-8115-4674-A814-1B2BA1A36083}" type="datetimeFigureOut">
              <a:rPr lang="ar-IQ" smtClean="0"/>
              <a:pPr/>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A4D4688-C5F2-40C7-8E81-F1AF9EC22254}"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E9AFC8E-8115-4674-A814-1B2BA1A36083}" type="datetimeFigureOut">
              <a:rPr lang="ar-IQ" smtClean="0"/>
              <a:pPr/>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A4D4688-C5F2-40C7-8E81-F1AF9EC22254}"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E9AFC8E-8115-4674-A814-1B2BA1A36083}" type="datetimeFigureOut">
              <a:rPr lang="ar-IQ" smtClean="0"/>
              <a:pPr/>
              <a:t>02/04/1440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A4D4688-C5F2-40C7-8E81-F1AF9EC22254}"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57166"/>
            <a:ext cx="7772400" cy="1470025"/>
          </a:xfrm>
        </p:spPr>
        <p:txBody>
          <a:bodyPr/>
          <a:lstStyle/>
          <a:p>
            <a:r>
              <a:rPr lang="ar-IQ" b="1" dirty="0"/>
              <a:t>أنواع الدفاع رجل لرجل</a:t>
            </a:r>
            <a:r>
              <a:rPr lang="ar-IQ" b="1" dirty="0" smtClean="0"/>
              <a:t>:</a:t>
            </a:r>
            <a:endParaRPr lang="ar-IQ" dirty="0"/>
          </a:p>
        </p:txBody>
      </p:sp>
      <p:sp>
        <p:nvSpPr>
          <p:cNvPr id="3" name="عنوان فرعي 2"/>
          <p:cNvSpPr>
            <a:spLocks noGrp="1"/>
          </p:cNvSpPr>
          <p:nvPr>
            <p:ph type="subTitle" idx="1"/>
          </p:nvPr>
        </p:nvSpPr>
        <p:spPr>
          <a:xfrm>
            <a:off x="571472" y="1785926"/>
            <a:ext cx="7786742" cy="4429156"/>
          </a:xfrm>
        </p:spPr>
        <p:txBody>
          <a:bodyPr>
            <a:normAutofit fontScale="92500" lnSpcReduction="10000"/>
          </a:bodyPr>
          <a:lstStyle/>
          <a:p>
            <a:pPr algn="just"/>
            <a:r>
              <a:rPr lang="ar-IQ" dirty="0">
                <a:solidFill>
                  <a:schemeClr val="tx1"/>
                </a:solidFill>
              </a:rPr>
              <a:t>هناك أنواع مختلفة من الدفاع رجل لرجل مثل الدفاع الضاغط </a:t>
            </a:r>
            <a:r>
              <a:rPr lang="ar-IQ" dirty="0" err="1">
                <a:solidFill>
                  <a:schemeClr val="tx1"/>
                </a:solidFill>
              </a:rPr>
              <a:t>او</a:t>
            </a:r>
            <a:r>
              <a:rPr lang="ar-IQ" dirty="0">
                <a:solidFill>
                  <a:schemeClr val="tx1"/>
                </a:solidFill>
              </a:rPr>
              <a:t> الدفاع عن بعد </a:t>
            </a:r>
            <a:r>
              <a:rPr lang="ar-IQ" dirty="0" err="1">
                <a:solidFill>
                  <a:schemeClr val="tx1"/>
                </a:solidFill>
              </a:rPr>
              <a:t>او</a:t>
            </a:r>
            <a:r>
              <a:rPr lang="ar-IQ" dirty="0">
                <a:solidFill>
                  <a:schemeClr val="tx1"/>
                </a:solidFill>
              </a:rPr>
              <a:t> الدفاع المتغير </a:t>
            </a:r>
            <a:r>
              <a:rPr lang="ar-IQ" dirty="0" err="1">
                <a:solidFill>
                  <a:schemeClr val="tx1"/>
                </a:solidFill>
              </a:rPr>
              <a:t>او</a:t>
            </a:r>
            <a:r>
              <a:rPr lang="ar-IQ" dirty="0">
                <a:solidFill>
                  <a:schemeClr val="tx1"/>
                </a:solidFill>
              </a:rPr>
              <a:t> الدفاع المباشر .والدفاع في كل الساحة </a:t>
            </a:r>
            <a:r>
              <a:rPr lang="ar-IQ" dirty="0" err="1">
                <a:solidFill>
                  <a:schemeClr val="tx1"/>
                </a:solidFill>
              </a:rPr>
              <a:t>او</a:t>
            </a:r>
            <a:r>
              <a:rPr lang="ar-IQ" dirty="0">
                <a:solidFill>
                  <a:schemeClr val="tx1"/>
                </a:solidFill>
              </a:rPr>
              <a:t> الدفاع في نصف الساحة </a:t>
            </a:r>
            <a:r>
              <a:rPr lang="ar-IQ" dirty="0" err="1">
                <a:solidFill>
                  <a:schemeClr val="tx1"/>
                </a:solidFill>
              </a:rPr>
              <a:t>او</a:t>
            </a:r>
            <a:r>
              <a:rPr lang="ar-IQ" dirty="0">
                <a:solidFill>
                  <a:schemeClr val="tx1"/>
                </a:solidFill>
              </a:rPr>
              <a:t> الدفاع في </a:t>
            </a:r>
            <a:r>
              <a:rPr lang="ar-IQ" dirty="0" err="1">
                <a:solidFill>
                  <a:schemeClr val="tx1"/>
                </a:solidFill>
              </a:rPr>
              <a:t>منطقتة</a:t>
            </a:r>
            <a:r>
              <a:rPr lang="ar-IQ" dirty="0">
                <a:solidFill>
                  <a:schemeClr val="tx1"/>
                </a:solidFill>
              </a:rPr>
              <a:t> </a:t>
            </a:r>
            <a:r>
              <a:rPr lang="ar-IQ" dirty="0" err="1">
                <a:solidFill>
                  <a:schemeClr val="tx1"/>
                </a:solidFill>
              </a:rPr>
              <a:t>التهديف</a:t>
            </a:r>
            <a:r>
              <a:rPr lang="ar-IQ" dirty="0">
                <a:solidFill>
                  <a:schemeClr val="tx1"/>
                </a:solidFill>
              </a:rPr>
              <a:t> وجميع هذه </a:t>
            </a:r>
            <a:r>
              <a:rPr lang="ar-IQ" dirty="0" err="1">
                <a:solidFill>
                  <a:schemeClr val="tx1"/>
                </a:solidFill>
              </a:rPr>
              <a:t>الانواع</a:t>
            </a:r>
            <a:r>
              <a:rPr lang="ar-IQ" dirty="0">
                <a:solidFill>
                  <a:schemeClr val="tx1"/>
                </a:solidFill>
              </a:rPr>
              <a:t> الدفاعية المختلفة يمكن </a:t>
            </a:r>
            <a:r>
              <a:rPr lang="ar-IQ" dirty="0" err="1">
                <a:solidFill>
                  <a:schemeClr val="tx1"/>
                </a:solidFill>
              </a:rPr>
              <a:t>ان</a:t>
            </a:r>
            <a:r>
              <a:rPr lang="ar-IQ" dirty="0">
                <a:solidFill>
                  <a:schemeClr val="tx1"/>
                </a:solidFill>
              </a:rPr>
              <a:t> ينظر ليها من زوايا عدة وتتوقف على عوامل عدة منها:</a:t>
            </a:r>
            <a:endParaRPr lang="en-US" dirty="0">
              <a:solidFill>
                <a:schemeClr val="tx1"/>
              </a:solidFill>
            </a:endParaRPr>
          </a:p>
          <a:p>
            <a:pPr algn="just"/>
            <a:r>
              <a:rPr lang="ar-IQ" dirty="0">
                <a:solidFill>
                  <a:schemeClr val="tx1"/>
                </a:solidFill>
              </a:rPr>
              <a:t>1- وضع الدفاع بالنسبة للساحة.</a:t>
            </a:r>
            <a:endParaRPr lang="en-US" dirty="0">
              <a:solidFill>
                <a:schemeClr val="tx1"/>
              </a:solidFill>
            </a:endParaRPr>
          </a:p>
          <a:p>
            <a:pPr algn="just"/>
            <a:r>
              <a:rPr lang="ar-IQ" dirty="0">
                <a:solidFill>
                  <a:schemeClr val="tx1"/>
                </a:solidFill>
              </a:rPr>
              <a:t>2-بعد المسافة بين اللاعب والمدافع واللاعب المهاجم.</a:t>
            </a:r>
            <a:endParaRPr lang="en-US" dirty="0">
              <a:solidFill>
                <a:schemeClr val="tx1"/>
              </a:solidFill>
            </a:endParaRPr>
          </a:p>
          <a:p>
            <a:pPr algn="just"/>
            <a:r>
              <a:rPr lang="ar-IQ" dirty="0">
                <a:solidFill>
                  <a:schemeClr val="tx1"/>
                </a:solidFill>
              </a:rPr>
              <a:t>3-ملازمة المدافع لرجل واحد طوال الوقت </a:t>
            </a:r>
            <a:r>
              <a:rPr lang="ar-IQ" dirty="0" err="1">
                <a:solidFill>
                  <a:schemeClr val="tx1"/>
                </a:solidFill>
              </a:rPr>
              <a:t>او</a:t>
            </a:r>
            <a:r>
              <a:rPr lang="ar-IQ" dirty="0">
                <a:solidFill>
                  <a:schemeClr val="tx1"/>
                </a:solidFill>
              </a:rPr>
              <a:t> تغيير هذا الرجل </a:t>
            </a:r>
            <a:r>
              <a:rPr lang="ar-IQ" dirty="0" err="1">
                <a:solidFill>
                  <a:schemeClr val="tx1"/>
                </a:solidFill>
              </a:rPr>
              <a:t>اذا</a:t>
            </a:r>
            <a:r>
              <a:rPr lang="ar-IQ" dirty="0">
                <a:solidFill>
                  <a:schemeClr val="tx1"/>
                </a:solidFill>
              </a:rPr>
              <a:t> لزم </a:t>
            </a:r>
            <a:r>
              <a:rPr lang="ar-IQ" dirty="0" err="1">
                <a:solidFill>
                  <a:schemeClr val="tx1"/>
                </a:solidFill>
              </a:rPr>
              <a:t>الامر</a:t>
            </a:r>
            <a:r>
              <a:rPr lang="ar-IQ" dirty="0">
                <a:solidFill>
                  <a:schemeClr val="tx1"/>
                </a:solidFill>
              </a:rPr>
              <a:t>:</a:t>
            </a:r>
            <a:endParaRPr lang="en-US" dirty="0">
              <a:solidFill>
                <a:schemeClr val="tx1"/>
              </a:solidFill>
            </a:endParaRPr>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b="1" dirty="0"/>
              <a:t>1- وضعية الدفاع بالنسبة للساحة</a:t>
            </a:r>
            <a:r>
              <a:rPr lang="ar-IQ" b="1" dirty="0" smtClean="0"/>
              <a:t>:</a:t>
            </a:r>
            <a:endParaRPr lang="ar-IQ" dirty="0"/>
          </a:p>
        </p:txBody>
      </p:sp>
      <p:sp>
        <p:nvSpPr>
          <p:cNvPr id="3" name="عنصر نائب للمحتوى 2"/>
          <p:cNvSpPr>
            <a:spLocks noGrp="1"/>
          </p:cNvSpPr>
          <p:nvPr>
            <p:ph idx="1"/>
          </p:nvPr>
        </p:nvSpPr>
        <p:spPr/>
        <p:txBody>
          <a:bodyPr/>
          <a:lstStyle/>
          <a:p>
            <a:r>
              <a:rPr lang="ar-IQ" dirty="0"/>
              <a:t>هناك ثلاثة </a:t>
            </a:r>
            <a:r>
              <a:rPr lang="ar-IQ" dirty="0" err="1"/>
              <a:t>انواع</a:t>
            </a:r>
            <a:r>
              <a:rPr lang="ar-IQ" dirty="0"/>
              <a:t> للدفاع رجل لرجل بالنسبة للساحة:</a:t>
            </a:r>
            <a:endParaRPr lang="en-US" dirty="0"/>
          </a:p>
          <a:p>
            <a:r>
              <a:rPr lang="ar-IQ" dirty="0"/>
              <a:t>أ- الدفاع رجل لرجل كل الساحة:</a:t>
            </a:r>
            <a:endParaRPr lang="en-US" dirty="0"/>
          </a:p>
          <a:p>
            <a:r>
              <a:rPr lang="ar-IQ" dirty="0" err="1"/>
              <a:t>ان</a:t>
            </a:r>
            <a:r>
              <a:rPr lang="ar-IQ" dirty="0"/>
              <a:t> معنى الدفاع الشخصي رجل لرجل في كل الساحة هو </a:t>
            </a:r>
            <a:r>
              <a:rPr lang="ar-IQ" dirty="0" err="1"/>
              <a:t>ان</a:t>
            </a:r>
            <a:r>
              <a:rPr lang="ar-IQ" dirty="0"/>
              <a:t> يكون المدافع ملازما للمهاجم منذ اللحظة </a:t>
            </a:r>
            <a:r>
              <a:rPr lang="ar-IQ" dirty="0" err="1"/>
              <a:t>الاولى</a:t>
            </a:r>
            <a:r>
              <a:rPr lang="ar-IQ" dirty="0"/>
              <a:t> لفقدانه واستلامها من قبل الفريق المضاد.</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14290"/>
            <a:ext cx="8229600" cy="5911873"/>
          </a:xfrm>
        </p:spPr>
        <p:txBody>
          <a:bodyPr>
            <a:normAutofit fontScale="85000" lnSpcReduction="10000"/>
          </a:bodyPr>
          <a:lstStyle/>
          <a:p>
            <a:r>
              <a:rPr lang="ar-IQ" dirty="0"/>
              <a:t>فاللاعب المدافع يجب </a:t>
            </a:r>
            <a:r>
              <a:rPr lang="ar-IQ" dirty="0" err="1"/>
              <a:t>ان</a:t>
            </a:r>
            <a:r>
              <a:rPr lang="ar-IQ" dirty="0"/>
              <a:t> يمسك اللاعب المهاجم في </a:t>
            </a:r>
            <a:r>
              <a:rPr lang="ar-IQ" dirty="0" err="1"/>
              <a:t>اي</a:t>
            </a:r>
            <a:r>
              <a:rPr lang="ar-IQ" dirty="0"/>
              <a:t> مكان في الساحة ويمنعه من </a:t>
            </a:r>
            <a:r>
              <a:rPr lang="ar-IQ" dirty="0" err="1"/>
              <a:t>التهديف</a:t>
            </a:r>
            <a:r>
              <a:rPr lang="ar-IQ" dirty="0"/>
              <a:t> </a:t>
            </a:r>
            <a:r>
              <a:rPr lang="ar-IQ" dirty="0" err="1"/>
              <a:t>او</a:t>
            </a:r>
            <a:r>
              <a:rPr lang="ar-IQ" dirty="0"/>
              <a:t> يقطع عنه مناولاته </a:t>
            </a:r>
            <a:r>
              <a:rPr lang="ar-IQ" dirty="0" err="1"/>
              <a:t>او</a:t>
            </a:r>
            <a:r>
              <a:rPr lang="ar-IQ" dirty="0"/>
              <a:t> يعرقل طبطبته لمحاولة الحصول على الكرة مرة ثانية أو لجعل المهاجم يرتكب مخالفة ما (كخروج الكرة خارج الحدود مخالفة قاعدة الخمس ثواني من خارج الحدود مخالفة قاعدة العشر ثواني ... الخ) ومن هذا نجد الصعوبة التي يلاقيها اللاعب المدافع لان هذا يتطلب منه بذل قصارى جهده لملاحقة خصمه </a:t>
            </a:r>
            <a:r>
              <a:rPr lang="ar-IQ" dirty="0" err="1"/>
              <a:t>المسؤول</a:t>
            </a:r>
            <a:r>
              <a:rPr lang="ar-IQ" dirty="0"/>
              <a:t> عنه فيجب </a:t>
            </a:r>
            <a:r>
              <a:rPr lang="ar-IQ" dirty="0" err="1"/>
              <a:t>ان</a:t>
            </a:r>
            <a:r>
              <a:rPr lang="ar-IQ" dirty="0"/>
              <a:t> ينمي قابليته البدنية ويطور المطاولة حتى يستطيع القيام بواجبه دون إن يصيبه التعب.</a:t>
            </a:r>
            <a:endParaRPr lang="en-US" dirty="0"/>
          </a:p>
          <a:p>
            <a:r>
              <a:rPr lang="ar-IQ" dirty="0"/>
              <a:t>	وكثيرا ما نجد </a:t>
            </a:r>
            <a:r>
              <a:rPr lang="ar-IQ" dirty="0" err="1"/>
              <a:t>ان</a:t>
            </a:r>
            <a:r>
              <a:rPr lang="ar-IQ" dirty="0"/>
              <a:t> اللاعب المدافع </a:t>
            </a:r>
            <a:r>
              <a:rPr lang="ar-IQ" dirty="0" err="1"/>
              <a:t>لايستطيع</a:t>
            </a:r>
            <a:r>
              <a:rPr lang="ar-IQ" dirty="0"/>
              <a:t> </a:t>
            </a:r>
            <a:r>
              <a:rPr lang="ar-IQ" dirty="0" err="1"/>
              <a:t>ان</a:t>
            </a:r>
            <a:r>
              <a:rPr lang="ar-IQ" dirty="0"/>
              <a:t> يمسك عب مهم </a:t>
            </a:r>
            <a:r>
              <a:rPr lang="ar-IQ" dirty="0" err="1"/>
              <a:t>مسؤول</a:t>
            </a:r>
            <a:r>
              <a:rPr lang="ar-IQ" dirty="0"/>
              <a:t> عنه طوال الوقت لسبب ما ،</a:t>
            </a:r>
            <a:r>
              <a:rPr lang="ar-IQ" dirty="0" err="1"/>
              <a:t>اما</a:t>
            </a:r>
            <a:r>
              <a:rPr lang="ar-IQ" dirty="0"/>
              <a:t> لسرعة المهاجم وكثرة مراوغته </a:t>
            </a:r>
            <a:r>
              <a:rPr lang="ar-IQ" dirty="0" err="1"/>
              <a:t>او</a:t>
            </a:r>
            <a:r>
              <a:rPr lang="ar-IQ" dirty="0"/>
              <a:t> لاستعمال الطرق المختلفة للهجوم كالستار </a:t>
            </a:r>
            <a:r>
              <a:rPr lang="ar-IQ" dirty="0" err="1"/>
              <a:t>او</a:t>
            </a:r>
            <a:r>
              <a:rPr lang="ar-IQ" dirty="0"/>
              <a:t> الحجز </a:t>
            </a:r>
            <a:r>
              <a:rPr lang="ar-IQ" dirty="0" err="1"/>
              <a:t>او</a:t>
            </a:r>
            <a:r>
              <a:rPr lang="ar-IQ" dirty="0"/>
              <a:t> القطع . فعند ذلك ينصح بالتبديل </a:t>
            </a:r>
            <a:r>
              <a:rPr lang="ar-IQ" dirty="0" err="1"/>
              <a:t>اي</a:t>
            </a:r>
            <a:r>
              <a:rPr lang="ar-IQ" dirty="0"/>
              <a:t> بالتقاط اللاعب المهاجم القريب ويترك لاعبه لمدافع </a:t>
            </a:r>
            <a:r>
              <a:rPr lang="ar-IQ" dirty="0" err="1"/>
              <a:t>اخر</a:t>
            </a:r>
            <a:r>
              <a:rPr lang="ar-IQ" dirty="0"/>
              <a:t> </a:t>
            </a:r>
            <a:r>
              <a:rPr lang="ar-IQ" dirty="0" err="1"/>
              <a:t>اسرع</a:t>
            </a:r>
            <a:r>
              <a:rPr lang="ar-IQ" dirty="0"/>
              <a:t> منه، وعليه عند ذاك </a:t>
            </a:r>
            <a:r>
              <a:rPr lang="ar-IQ" dirty="0" err="1"/>
              <a:t>ان</a:t>
            </a:r>
            <a:r>
              <a:rPr lang="ar-IQ" dirty="0"/>
              <a:t> يبقى مع خصمه المهاجم الجديد حتى حدوث </a:t>
            </a:r>
            <a:r>
              <a:rPr lang="ar-IQ" dirty="0" err="1"/>
              <a:t>اي</a:t>
            </a:r>
            <a:r>
              <a:rPr lang="ar-IQ" dirty="0"/>
              <a:t> مخالفة </a:t>
            </a:r>
            <a:r>
              <a:rPr lang="ar-IQ" dirty="0" err="1"/>
              <a:t>او</a:t>
            </a:r>
            <a:r>
              <a:rPr lang="ar-IQ" dirty="0"/>
              <a:t> خمود الكرة عندئذ يرجع اللاعبون المدافعون </a:t>
            </a:r>
            <a:r>
              <a:rPr lang="ar-IQ" dirty="0" err="1"/>
              <a:t>الى</a:t>
            </a:r>
            <a:r>
              <a:rPr lang="ar-IQ" dirty="0"/>
              <a:t> حراسة مهاجميهم حسب توجيه المدرب عند بدء المباراة.</a:t>
            </a:r>
            <a:endParaRPr lang="en-US" dirty="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221</Words>
  <Application>Microsoft Office PowerPoint</Application>
  <PresentationFormat>عرض على الشاشة (3:4)‏</PresentationFormat>
  <Paragraphs>11</Paragraphs>
  <Slides>3</Slides>
  <Notes>0</Notes>
  <HiddenSlides>0</HiddenSlides>
  <MMClips>0</MMClips>
  <ScaleCrop>false</ScaleCrop>
  <HeadingPairs>
    <vt:vector size="4" baseType="variant">
      <vt:variant>
        <vt:lpstr>سمة</vt:lpstr>
      </vt:variant>
      <vt:variant>
        <vt:i4>1</vt:i4>
      </vt:variant>
      <vt:variant>
        <vt:lpstr>عناوين الشرائح</vt:lpstr>
      </vt:variant>
      <vt:variant>
        <vt:i4>3</vt:i4>
      </vt:variant>
    </vt:vector>
  </HeadingPairs>
  <TitlesOfParts>
    <vt:vector size="4" baseType="lpstr">
      <vt:lpstr>سمة Office</vt:lpstr>
      <vt:lpstr>أنواع الدفاع رجل لرجل:</vt:lpstr>
      <vt:lpstr>1- وضعية الدفاع بالنسبة للساحة:</vt:lpstr>
      <vt:lpstr>الشريحة 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أنواع الدفاع رجل لرجل:</dc:title>
  <dc:creator>KING</dc:creator>
  <cp:lastModifiedBy>Wisam</cp:lastModifiedBy>
  <cp:revision>1</cp:revision>
  <dcterms:created xsi:type="dcterms:W3CDTF">2018-12-11T18:38:05Z</dcterms:created>
  <dcterms:modified xsi:type="dcterms:W3CDTF">2018-12-10T11:07:19Z</dcterms:modified>
</cp:coreProperties>
</file>